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29" autoAdjust="0"/>
  </p:normalViewPr>
  <p:slideViewPr>
    <p:cSldViewPr snapToGrid="0">
      <p:cViewPr varScale="1">
        <p:scale>
          <a:sx n="107" d="100"/>
          <a:sy n="107" d="100"/>
        </p:scale>
        <p:origin x="-678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B54FE-A25E-4A2B-8980-F87579E7C24A}" type="datetimeFigureOut">
              <a:rPr lang="de-DE" smtClean="0"/>
              <a:t>16.08.2017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883FB-A2CA-4876-98C7-E3C24C68130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809875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B54FE-A25E-4A2B-8980-F87579E7C24A}" type="datetimeFigureOut">
              <a:rPr lang="de-DE" smtClean="0"/>
              <a:t>16.08.2017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883FB-A2CA-4876-98C7-E3C24C68130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03714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B54FE-A25E-4A2B-8980-F87579E7C24A}" type="datetimeFigureOut">
              <a:rPr lang="de-DE" smtClean="0"/>
              <a:t>16.08.2017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883FB-A2CA-4876-98C7-E3C24C68130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304850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B54FE-A25E-4A2B-8980-F87579E7C24A}" type="datetimeFigureOut">
              <a:rPr lang="de-DE" smtClean="0"/>
              <a:t>16.08.2017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883FB-A2CA-4876-98C7-E3C24C68130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84378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B54FE-A25E-4A2B-8980-F87579E7C24A}" type="datetimeFigureOut">
              <a:rPr lang="de-DE" smtClean="0"/>
              <a:t>16.08.2017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883FB-A2CA-4876-98C7-E3C24C68130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58305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B54FE-A25E-4A2B-8980-F87579E7C24A}" type="datetimeFigureOut">
              <a:rPr lang="de-DE" smtClean="0"/>
              <a:t>16.08.2017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883FB-A2CA-4876-98C7-E3C24C68130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62478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B54FE-A25E-4A2B-8980-F87579E7C24A}" type="datetimeFigureOut">
              <a:rPr lang="de-DE" smtClean="0"/>
              <a:t>16.08.2017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883FB-A2CA-4876-98C7-E3C24C68130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3918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B54FE-A25E-4A2B-8980-F87579E7C24A}" type="datetimeFigureOut">
              <a:rPr lang="de-DE" smtClean="0"/>
              <a:t>16.08.2017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883FB-A2CA-4876-98C7-E3C24C68130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3068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B54FE-A25E-4A2B-8980-F87579E7C24A}" type="datetimeFigureOut">
              <a:rPr lang="de-DE" smtClean="0"/>
              <a:t>16.08.2017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883FB-A2CA-4876-98C7-E3C24C68130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115801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B54FE-A25E-4A2B-8980-F87579E7C24A}" type="datetimeFigureOut">
              <a:rPr lang="de-DE" smtClean="0"/>
              <a:t>16.08.2017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883FB-A2CA-4876-98C7-E3C24C68130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365849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B54FE-A25E-4A2B-8980-F87579E7C24A}" type="datetimeFigureOut">
              <a:rPr lang="de-DE" smtClean="0"/>
              <a:t>16.08.2017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883FB-A2CA-4876-98C7-E3C24C68130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097390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AB54FE-A25E-4A2B-8980-F87579E7C24A}" type="datetimeFigureOut">
              <a:rPr lang="de-DE" smtClean="0"/>
              <a:t>16.08.2017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1883FB-A2CA-4876-98C7-E3C24C68130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72086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Grafik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622" y="125787"/>
            <a:ext cx="5762625" cy="657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709037"/>
              </p:ext>
            </p:extLst>
          </p:nvPr>
        </p:nvGraphicFramePr>
        <p:xfrm>
          <a:off x="6485531" y="2872622"/>
          <a:ext cx="5039913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27382"/>
                <a:gridCol w="1256393"/>
                <a:gridCol w="1356138"/>
              </a:tblGrid>
              <a:tr h="246531"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Area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Trend 1990-2014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Trend 2006-2014</a:t>
                      </a:r>
                      <a:endParaRPr lang="de-DE" sz="1200" dirty="0"/>
                    </a:p>
                  </a:txBody>
                  <a:tcPr/>
                </a:tc>
              </a:tr>
              <a:tr h="33433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de-DE" sz="1200" dirty="0" smtClean="0"/>
                        <a:t>Northern</a:t>
                      </a:r>
                      <a:r>
                        <a:rPr lang="de-DE" sz="1200" baseline="0" dirty="0" smtClean="0"/>
                        <a:t> North </a:t>
                      </a:r>
                      <a:r>
                        <a:rPr lang="de-DE" sz="1200" baseline="0" dirty="0" err="1" smtClean="0"/>
                        <a:t>Sea</a:t>
                      </a:r>
                      <a:r>
                        <a:rPr lang="de-DE" sz="1200" baseline="0" dirty="0" smtClean="0"/>
                        <a:t> </a:t>
                      </a:r>
                      <a:r>
                        <a:rPr lang="de-DE" sz="1200" baseline="0" dirty="0" err="1" smtClean="0"/>
                        <a:t>coastal</a:t>
                      </a:r>
                      <a:r>
                        <a:rPr lang="de-DE" sz="1200" baseline="0" dirty="0" smtClean="0"/>
                        <a:t> (S18-30)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de-DE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de-DE" sz="1200" dirty="0"/>
                    </a:p>
                  </a:txBody>
                  <a:tcPr/>
                </a:tc>
              </a:tr>
              <a:tr h="33433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de-DE" sz="1200" dirty="0" smtClean="0"/>
                        <a:t>Northern</a:t>
                      </a:r>
                      <a:r>
                        <a:rPr lang="de-DE" sz="1200" baseline="0" dirty="0" smtClean="0"/>
                        <a:t> </a:t>
                      </a:r>
                      <a:r>
                        <a:rPr lang="de-DE" sz="1200" dirty="0" smtClean="0"/>
                        <a:t>North </a:t>
                      </a:r>
                      <a:r>
                        <a:rPr lang="de-DE" sz="1200" dirty="0" err="1" smtClean="0"/>
                        <a:t>Sea</a:t>
                      </a:r>
                      <a:r>
                        <a:rPr lang="de-DE" sz="1200" dirty="0" smtClean="0"/>
                        <a:t> offshore (S&gt;30)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de-DE" sz="1200" dirty="0"/>
                    </a:p>
                  </a:txBody>
                  <a:tcPr/>
                </a:tc>
              </a:tr>
              <a:tr h="33433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de-DE" sz="1200" dirty="0" smtClean="0"/>
                        <a:t>Southern North </a:t>
                      </a:r>
                      <a:r>
                        <a:rPr lang="de-DE" sz="1200" dirty="0" err="1" smtClean="0"/>
                        <a:t>Sea</a:t>
                      </a:r>
                      <a:r>
                        <a:rPr lang="de-DE" sz="1200" dirty="0" smtClean="0"/>
                        <a:t> </a:t>
                      </a:r>
                      <a:r>
                        <a:rPr lang="de-DE" sz="1200" dirty="0" err="1" smtClean="0"/>
                        <a:t>coastal</a:t>
                      </a:r>
                      <a:r>
                        <a:rPr lang="de-DE" sz="1200" dirty="0" smtClean="0"/>
                        <a:t> (S18-30)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de-DE" sz="1200" dirty="0"/>
                    </a:p>
                  </a:txBody>
                  <a:tcPr/>
                </a:tc>
              </a:tr>
              <a:tr h="33433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de-DE" sz="1200" dirty="0" smtClean="0"/>
                        <a:t>Southern North </a:t>
                      </a:r>
                      <a:r>
                        <a:rPr lang="de-DE" sz="1200" dirty="0" err="1" smtClean="0"/>
                        <a:t>Sea</a:t>
                      </a:r>
                      <a:r>
                        <a:rPr lang="de-DE" sz="1200" dirty="0" smtClean="0"/>
                        <a:t> offshore (S&gt;30)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de-DE" sz="1200" dirty="0"/>
                    </a:p>
                  </a:txBody>
                  <a:tcPr/>
                </a:tc>
              </a:tr>
              <a:tr h="33433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de-DE" sz="1200" dirty="0" smtClean="0"/>
                        <a:t>Skagerrak coastal (S0-27)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de-DE" sz="1200" dirty="0"/>
                    </a:p>
                  </a:txBody>
                  <a:tcPr/>
                </a:tc>
              </a:tr>
              <a:tr h="33433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de-DE" sz="1200" dirty="0" smtClean="0"/>
                        <a:t>Skagerrak offshore (S&gt;27)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de-DE" sz="1200" dirty="0"/>
                    </a:p>
                  </a:txBody>
                  <a:tcPr/>
                </a:tc>
              </a:tr>
              <a:tr h="33433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de-DE" sz="1200" dirty="0" smtClean="0"/>
                        <a:t>Kattegat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de-DE" sz="1200" dirty="0"/>
                    </a:p>
                  </a:txBody>
                  <a:tcPr/>
                </a:tc>
              </a:tr>
              <a:tr h="33433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de-DE" sz="1200" dirty="0" smtClean="0"/>
                        <a:t>Sound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de-DE" sz="1200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6" name="Gruppieren 5"/>
          <p:cNvGrpSpPr/>
          <p:nvPr/>
        </p:nvGrpSpPr>
        <p:grpSpPr>
          <a:xfrm>
            <a:off x="9228732" y="3275580"/>
            <a:ext cx="1952787" cy="2604645"/>
            <a:chOff x="5190562" y="1210235"/>
            <a:chExt cx="2667003" cy="3781149"/>
          </a:xfrm>
        </p:grpSpPr>
        <p:sp>
          <p:nvSpPr>
            <p:cNvPr id="7" name="Pfeil nach links und rechts 6"/>
            <p:cNvSpPr/>
            <p:nvPr/>
          </p:nvSpPr>
          <p:spPr>
            <a:xfrm>
              <a:off x="5190564" y="1210236"/>
              <a:ext cx="726142" cy="174811"/>
            </a:xfrm>
            <a:prstGeom prst="leftRightArrow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8" name="Pfeil nach links und rechts 7"/>
            <p:cNvSpPr/>
            <p:nvPr/>
          </p:nvSpPr>
          <p:spPr>
            <a:xfrm>
              <a:off x="7131423" y="1210235"/>
              <a:ext cx="726142" cy="174811"/>
            </a:xfrm>
            <a:prstGeom prst="leftRightArrow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9" name="Pfeil nach links und rechts 8"/>
            <p:cNvSpPr/>
            <p:nvPr/>
          </p:nvSpPr>
          <p:spPr>
            <a:xfrm>
              <a:off x="5190562" y="1737751"/>
              <a:ext cx="726142" cy="174811"/>
            </a:xfrm>
            <a:prstGeom prst="leftRightArrow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10" name="Pfeil nach links und rechts 9"/>
            <p:cNvSpPr/>
            <p:nvPr/>
          </p:nvSpPr>
          <p:spPr>
            <a:xfrm>
              <a:off x="7126941" y="1770825"/>
              <a:ext cx="726142" cy="174811"/>
            </a:xfrm>
            <a:prstGeom prst="leftRightArrow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11" name="Pfeil nach oben 10"/>
            <p:cNvSpPr/>
            <p:nvPr/>
          </p:nvSpPr>
          <p:spPr>
            <a:xfrm rot="10800000">
              <a:off x="5351923" y="2200835"/>
              <a:ext cx="349623" cy="336177"/>
            </a:xfrm>
            <a:prstGeom prst="upArrow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" name="Pfeil nach oben 11"/>
            <p:cNvSpPr/>
            <p:nvPr/>
          </p:nvSpPr>
          <p:spPr>
            <a:xfrm rot="10800000">
              <a:off x="5351923" y="2756790"/>
              <a:ext cx="349623" cy="336177"/>
            </a:xfrm>
            <a:prstGeom prst="upArrow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Pfeil nach links und rechts 12"/>
            <p:cNvSpPr/>
            <p:nvPr/>
          </p:nvSpPr>
          <p:spPr>
            <a:xfrm>
              <a:off x="5190562" y="3320865"/>
              <a:ext cx="726142" cy="174811"/>
            </a:xfrm>
            <a:prstGeom prst="leftRightArrow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14" name="Pfeil nach links und rechts 13"/>
            <p:cNvSpPr/>
            <p:nvPr/>
          </p:nvSpPr>
          <p:spPr>
            <a:xfrm>
              <a:off x="7131423" y="2837473"/>
              <a:ext cx="726142" cy="174811"/>
            </a:xfrm>
            <a:prstGeom prst="leftRightArrow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15" name="Pfeil nach links und rechts 14"/>
            <p:cNvSpPr/>
            <p:nvPr/>
          </p:nvSpPr>
          <p:spPr>
            <a:xfrm>
              <a:off x="7126941" y="3705717"/>
              <a:ext cx="726142" cy="174811"/>
            </a:xfrm>
            <a:prstGeom prst="leftRightArrow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16" name="Pfeil nach links und rechts 15"/>
            <p:cNvSpPr/>
            <p:nvPr/>
          </p:nvSpPr>
          <p:spPr>
            <a:xfrm>
              <a:off x="7126941" y="4232538"/>
              <a:ext cx="726142" cy="174811"/>
            </a:xfrm>
            <a:prstGeom prst="leftRightArrow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17" name="Pfeil nach links und rechts 16"/>
            <p:cNvSpPr/>
            <p:nvPr/>
          </p:nvSpPr>
          <p:spPr>
            <a:xfrm>
              <a:off x="7126941" y="4774830"/>
              <a:ext cx="726142" cy="174811"/>
            </a:xfrm>
            <a:prstGeom prst="leftRightArrow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18" name="Pfeil nach links und rechts 17"/>
            <p:cNvSpPr/>
            <p:nvPr/>
          </p:nvSpPr>
          <p:spPr>
            <a:xfrm>
              <a:off x="7126941" y="3274192"/>
              <a:ext cx="726142" cy="174811"/>
            </a:xfrm>
            <a:prstGeom prst="leftRightArrow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19" name="Pfeil nach links und rechts 18"/>
            <p:cNvSpPr/>
            <p:nvPr/>
          </p:nvSpPr>
          <p:spPr>
            <a:xfrm>
              <a:off x="7126941" y="2314832"/>
              <a:ext cx="726142" cy="174811"/>
            </a:xfrm>
            <a:prstGeom prst="leftRightArrow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20" name="Pfeil nach links und rechts 19"/>
            <p:cNvSpPr/>
            <p:nvPr/>
          </p:nvSpPr>
          <p:spPr>
            <a:xfrm>
              <a:off x="5190562" y="3857910"/>
              <a:ext cx="726142" cy="174811"/>
            </a:xfrm>
            <a:prstGeom prst="leftRightArrow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21" name="Pfeil nach links und rechts 20"/>
            <p:cNvSpPr/>
            <p:nvPr/>
          </p:nvSpPr>
          <p:spPr>
            <a:xfrm>
              <a:off x="5190562" y="4307549"/>
              <a:ext cx="726142" cy="174811"/>
            </a:xfrm>
            <a:prstGeom prst="leftRightArrow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22" name="Pfeil nach links und rechts 21"/>
            <p:cNvSpPr/>
            <p:nvPr/>
          </p:nvSpPr>
          <p:spPr>
            <a:xfrm>
              <a:off x="5190562" y="4816573"/>
              <a:ext cx="726142" cy="174811"/>
            </a:xfrm>
            <a:prstGeom prst="leftRightArrow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4563224" y="6334563"/>
            <a:ext cx="28822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Dissolved inorganic phosphorus (DIP, µM)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8266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53</Words>
  <Application>Microsoft Office PowerPoint</Application>
  <PresentationFormat>Custom</PresentationFormat>
  <Paragraphs>12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Leujak Dr., Wera</dc:creator>
  <cp:lastModifiedBy>Jo Foden</cp:lastModifiedBy>
  <cp:revision>18</cp:revision>
  <dcterms:created xsi:type="dcterms:W3CDTF">2017-06-02T19:08:08Z</dcterms:created>
  <dcterms:modified xsi:type="dcterms:W3CDTF">2017-08-16T15:04:27Z</dcterms:modified>
</cp:coreProperties>
</file>